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74" r:id="rId4"/>
    <p:sldId id="273" r:id="rId5"/>
    <p:sldId id="277" r:id="rId6"/>
    <p:sldId id="278" r:id="rId7"/>
    <p:sldId id="259" r:id="rId8"/>
    <p:sldId id="275" r:id="rId9"/>
    <p:sldId id="260" r:id="rId10"/>
    <p:sldId id="261" r:id="rId11"/>
    <p:sldId id="262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1534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559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499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547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12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286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242FC9-20A7-703C-4F41-0D7A7586A7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t="11690" b="16368"/>
          <a:stretch/>
        </p:blipFill>
        <p:spPr>
          <a:xfrm>
            <a:off x="311699" y="86684"/>
            <a:ext cx="8520599" cy="931041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auriciogb1.github.io/Project-1-Brewery-locator-and-rating-service-website-Group-6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MauricioGB1/Project-1-Brewery-locator-and-rating-service-website-Group-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ewersassociation.org/statistics-and-data/national-beer-stat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auriciogb1.github.io/Project-1-Brewery-locator-and-rating-service-website-Group-6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70910" y="988932"/>
            <a:ext cx="8520600" cy="11854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Brewery Locator and Rating Service</a:t>
            </a:r>
            <a:endParaRPr sz="3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CAFA95-4015-DD99-6D9F-9C0C894A6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4394" y="2362950"/>
            <a:ext cx="2735211" cy="18497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Directions for Future Development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8A9BEA-3570-54C4-F610-79B800A10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195" y="3720860"/>
            <a:ext cx="6269205" cy="9776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A35512-5A46-AC2B-733F-AD6091796940}"/>
              </a:ext>
            </a:extLst>
          </p:cNvPr>
          <p:cNvSpPr txBox="1"/>
          <p:nvPr/>
        </p:nvSpPr>
        <p:spPr>
          <a:xfrm>
            <a:off x="441000" y="1240036"/>
            <a:ext cx="8262000" cy="2853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Future Development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dirty="0"/>
              <a:t>        - Optimize data display for more user friendly and atractive look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dirty="0"/>
              <a:t>        - Include Map locator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        - Links to each Brewery webpages fully connected</a:t>
            </a:r>
          </a:p>
          <a:p>
            <a:pPr marL="114300">
              <a:lnSpc>
                <a:spcPct val="150000"/>
              </a:lnSpc>
              <a:buSzPts val="1800"/>
            </a:pPr>
            <a:r>
              <a:rPr lang="en" dirty="0"/>
              <a:t>        - Top Ten list of Breweries</a:t>
            </a:r>
          </a:p>
          <a:p>
            <a:pPr marL="114300">
              <a:lnSpc>
                <a:spcPct val="150000"/>
              </a:lnSpc>
              <a:buSzPts val="1800"/>
            </a:pPr>
            <a:r>
              <a:rPr lang="en" dirty="0"/>
              <a:t>        - Offers that each Brewery has and recommendations for users</a:t>
            </a:r>
          </a:p>
          <a:p>
            <a:pPr marL="4000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endParaRPr lang="en" sz="1400" dirty="0"/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sz="1400" dirty="0"/>
          </a:p>
        </p:txBody>
      </p:sp>
    </p:spTree>
    <p:extLst>
      <p:ext uri="{BB962C8B-B14F-4D97-AF65-F5344CB8AC3E}">
        <p14:creationId xmlns:p14="http://schemas.microsoft.com/office/powerpoint/2010/main" val="2704405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Links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210900" y="1516659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Deployed</a:t>
            </a:r>
          </a:p>
          <a:p>
            <a:pPr marL="114300" indent="0">
              <a:buNone/>
            </a:pPr>
            <a:r>
              <a:rPr lang="en-US" dirty="0"/>
              <a:t>      </a:t>
            </a:r>
            <a:r>
              <a:rPr lang="en-US" sz="1200" b="1" dirty="0">
                <a:solidFill>
                  <a:schemeClr val="tx1"/>
                </a:solidFill>
                <a:latin typeface="+mj-lt"/>
              </a:rPr>
              <a:t>Link to the WEB Deployed Application and ready to run from the browser:</a:t>
            </a:r>
          </a:p>
          <a:p>
            <a:pPr marL="114300" indent="0">
              <a:buNone/>
            </a:pPr>
            <a:r>
              <a:rPr lang="en-US" sz="1200" b="1" dirty="0">
                <a:solidFill>
                  <a:schemeClr val="tx1"/>
                </a:solidFill>
                <a:latin typeface="+mj-lt"/>
              </a:rPr>
              <a:t>         </a:t>
            </a:r>
            <a: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  <a:hlinkClick r:id="rId3"/>
              </a:rPr>
              <a:t>https://mauriciogb1.github.io/Project-1-Brewery-locator-and-rating-service-website-Group-6/</a:t>
            </a:r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GitHub repo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553696-21BD-DC2D-4CBD-F9C0E3B47826}"/>
              </a:ext>
            </a:extLst>
          </p:cNvPr>
          <p:cNvSpPr txBox="1"/>
          <p:nvPr/>
        </p:nvSpPr>
        <p:spPr>
          <a:xfrm>
            <a:off x="712800" y="3302841"/>
            <a:ext cx="7848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tx1"/>
                </a:solidFill>
                <a:effectLst/>
                <a:latin typeface="+mj-lt"/>
              </a:rPr>
              <a:t>Link to GitHub Repository:</a:t>
            </a:r>
          </a:p>
          <a:p>
            <a:b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  <a:hlinkClick r:id="rId4"/>
              </a:rPr>
              <a:t>https://github.com/MauricioGB1/Project-1-Brewery-locator-and-rating-service-website-Group-6</a:t>
            </a:r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544980"/>
            <a:ext cx="8520600" cy="405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1"/>
                </a:solidFill>
              </a:rPr>
              <a:t>Elevator pitch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C95425-25E1-4D1E-4573-31F0D3403CD0}"/>
              </a:ext>
            </a:extLst>
          </p:cNvPr>
          <p:cNvSpPr txBox="1"/>
          <p:nvPr/>
        </p:nvSpPr>
        <p:spPr>
          <a:xfrm>
            <a:off x="471510" y="1509921"/>
            <a:ext cx="6382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Beer craft fans has become very popular each year , users </a:t>
            </a:r>
            <a:r>
              <a:rPr lang="en-US" sz="1200" dirty="0">
                <a:solidFill>
                  <a:srgbClr val="1F2328"/>
                </a:solidFill>
                <a:latin typeface="+mj-lt"/>
              </a:rPr>
              <a:t>like to </a:t>
            </a:r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find a breweries with selective type of  delightful beers and like to visit exploring local breweries.</a:t>
            </a:r>
          </a:p>
          <a:p>
            <a:endParaRPr lang="en-US" sz="1200" dirty="0">
              <a:solidFill>
                <a:srgbClr val="1F2328"/>
              </a:solidFill>
              <a:latin typeface="+mj-lt"/>
            </a:endParaRPr>
          </a:p>
          <a:p>
            <a:r>
              <a:rPr lang="en-US" sz="1200" dirty="0">
                <a:solidFill>
                  <a:srgbClr val="1F2328"/>
                </a:solidFill>
                <a:latin typeface="+mj-lt"/>
              </a:rPr>
              <a:t>There is a need on the </a:t>
            </a:r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Target audience of beer enthusiasts that wish to find a local brewery easily according to their location and preference of brewery type.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This application becomes very attractive due the fact that Beer Craft breweries have been increasing year over year and total industry has had a huge growth; Retail dollar sales of craft beer increased 21%, to $26.8 </a:t>
            </a:r>
            <a:r>
              <a:rPr lang="en-US" sz="1200" dirty="0">
                <a:solidFill>
                  <a:srgbClr val="1F2328"/>
                </a:solidFill>
                <a:latin typeface="+mj-lt"/>
              </a:rPr>
              <a:t>billion on 2022 U.S. beer market. The fact of having an application specialized on breweries helps users to find the right place according their beer preferences contributing to this growth.</a:t>
            </a:r>
          </a:p>
          <a:p>
            <a:endParaRPr lang="en-US" sz="1200" dirty="0"/>
          </a:p>
          <a:p>
            <a:r>
              <a:rPr lang="en-US" sz="1200" dirty="0">
                <a:hlinkClick r:id="rId3"/>
              </a:rPr>
              <a:t>https://www.brewersassociation.org/statistics-and-data/national-beer-stats/</a:t>
            </a:r>
            <a:endParaRPr lang="en-US" sz="1200" dirty="0">
              <a:solidFill>
                <a:srgbClr val="3D3626"/>
              </a:solidFill>
              <a:latin typeface="Merriweather" panose="020B0604020202020204" pitchFamily="2" charset="0"/>
            </a:endParaRPr>
          </a:p>
          <a:p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9C5AF-3B95-76BF-2DFB-3634D7FB6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4415" y="1393742"/>
            <a:ext cx="1678075" cy="27318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544980"/>
            <a:ext cx="8520600" cy="369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1"/>
                </a:solidFill>
              </a:rPr>
              <a:t>Elevator pitch</a:t>
            </a:r>
            <a:endParaRPr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24BDF5-EE18-C496-525B-77EB36364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49" y="1364640"/>
            <a:ext cx="7558771" cy="271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2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942562-A600-1C1F-53C4-4133F1FDE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19" y="1217620"/>
            <a:ext cx="7785351" cy="3253579"/>
          </a:xfrm>
          <a:prstGeom prst="rect">
            <a:avLst/>
          </a:prstGeom>
        </p:spPr>
      </p:pic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AD8D5ABD-6347-F1F3-42C5-F6333C1D37FC}"/>
              </a:ext>
            </a:extLst>
          </p:cNvPr>
          <p:cNvSpPr txBox="1">
            <a:spLocks/>
          </p:cNvSpPr>
          <p:nvPr/>
        </p:nvSpPr>
        <p:spPr>
          <a:xfrm>
            <a:off x="311700" y="544980"/>
            <a:ext cx="8520600" cy="36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</a:rPr>
              <a:t>Elevator pitch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05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Concept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69300" y="1173137"/>
            <a:ext cx="6600300" cy="2797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Description</a:t>
            </a:r>
          </a:p>
          <a:p>
            <a:pPr marL="114300" indent="0" algn="l">
              <a:buNone/>
            </a:pPr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The purpose of this application is to create a website that provides the user (consumer of craft beers) an easy way to locate breweries according to rating and location using a zip code. Application pulls data from different breweries options, location and rating from other customers; this helps user interested in breweries to quickly find multiple options based on their type of beer, location and select their rating.</a:t>
            </a:r>
          </a:p>
          <a:p>
            <a:pPr marL="114300" indent="0" algn="l">
              <a:buNone/>
            </a:pPr>
            <a:r>
              <a:rPr lang="en-US" sz="1200" b="0" i="0" dirty="0">
                <a:solidFill>
                  <a:srgbClr val="1F2328"/>
                </a:solidFill>
                <a:effectLst/>
                <a:latin typeface="+mj-lt"/>
              </a:rPr>
              <a:t>Application uses external API to collect and display the Breweries data.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>
              <a:latin typeface="+mj-l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latin typeface="+mj-lt"/>
              </a:rPr>
              <a:t>Motivation for development?</a:t>
            </a: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Approach to this market with huge potential using API brewery database, Google maps information. Using HTML, CSS, JavaScript, jQuery and Style framework.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7005C-E2AC-51C2-A7A7-46342ECD2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670" y="1447200"/>
            <a:ext cx="2089630" cy="19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96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Concept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455B5-4446-8D4B-C139-21BF96041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900" y="1174075"/>
            <a:ext cx="6261900" cy="3416400"/>
          </a:xfrm>
        </p:spPr>
        <p:txBody>
          <a:bodyPr/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User story</a:t>
            </a:r>
          </a:p>
          <a:p>
            <a:pPr marL="114300" indent="0">
              <a:buNone/>
            </a:pPr>
            <a:endParaRPr lang="en-US" sz="1200" dirty="0">
              <a:solidFill>
                <a:schemeClr val="tx1"/>
              </a:solidFill>
              <a:latin typeface="+mn-lt"/>
            </a:endParaRP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- As Beer craft enthusiast (user), I would like to identify where are the Breweries closer, according to my location.</a:t>
            </a:r>
          </a:p>
          <a:p>
            <a:pPr marL="114300" indent="0">
              <a:buNone/>
            </a:pPr>
            <a:endParaRPr lang="en-US" sz="1200" dirty="0">
              <a:solidFill>
                <a:schemeClr val="tx1"/>
              </a:solidFill>
              <a:latin typeface="+mj-lt"/>
            </a:endParaRP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- I would like to select the Brewery according the type of Brewery like Micro, Nano, Regional , Bar etc.</a:t>
            </a:r>
          </a:p>
          <a:p>
            <a:pPr marL="114300" indent="0">
              <a:buNone/>
            </a:pPr>
            <a:endParaRPr lang="en-US" sz="1200" dirty="0">
              <a:solidFill>
                <a:schemeClr val="tx1"/>
              </a:solidFill>
              <a:latin typeface="+mj-lt"/>
            </a:endParaRPr>
          </a:p>
          <a:p>
            <a:pPr>
              <a:buFontTx/>
              <a:buChar char="-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I would like to be able to see the customer rating for each brewery and search according this rating as an option.</a:t>
            </a:r>
          </a:p>
          <a:p>
            <a:pPr>
              <a:buFontTx/>
              <a:buChar char="-"/>
            </a:pPr>
            <a:endParaRPr lang="en-US" sz="1200" dirty="0">
              <a:solidFill>
                <a:schemeClr val="tx1"/>
              </a:solidFill>
              <a:latin typeface="+mj-lt"/>
            </a:endParaRP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- Repeat search using different criteria: Type of Brewery, Ratings or Zip location.</a:t>
            </a:r>
          </a:p>
          <a:p>
            <a:pPr marL="114300" indent="0">
              <a:buNone/>
            </a:pPr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BFD575-0E18-54FA-A6C6-4486F8D34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743" y="1395792"/>
            <a:ext cx="2120557" cy="11759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480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Process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47700" y="954950"/>
            <a:ext cx="8448600" cy="3743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Technologies used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Application was created using the following coding languages, search and style framework.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 ​- HTML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- JavaScript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- CSS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- jQuery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- Style-API Materialize CSS   https://materializecss.com/</a:t>
            </a:r>
          </a:p>
          <a:p>
            <a:pPr marL="11430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      </a:t>
            </a:r>
            <a:endParaRPr lang="en-US" sz="900" dirty="0">
              <a:solidFill>
                <a:schemeClr val="tx1"/>
              </a:solidFill>
              <a:latin typeface="+mn-lt"/>
            </a:endParaRPr>
          </a:p>
          <a:p>
            <a:r>
              <a:rPr lang="en-US" sz="1600" dirty="0"/>
              <a:t>APIs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​- Open Brewery DB https://www.openbrewerydb.org/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       (Open Brewery DB is a free dataset and API with public information on breweries, cideries</a:t>
            </a:r>
            <a:r>
              <a:rPr lang="en-US" sz="1200" dirty="0">
                <a:solidFill>
                  <a:schemeClr val="tx1"/>
                </a:solidFill>
                <a:latin typeface="+mj-lt"/>
              </a:rPr>
              <a:t> &amp;</a:t>
            </a: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brewpubs)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- Google Maps: https://developers.google.com/maps/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+mj-lt"/>
              </a:rPr>
              <a:t>        -  Maps JavaScript API : https://developers.google.com/maps/documentation/javascript/places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ACB2C9-A894-6013-CBEE-B4A7F43BF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555" y="1102949"/>
            <a:ext cx="1693345" cy="2217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Process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441300" y="924124"/>
            <a:ext cx="7161900" cy="3842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Breakdown of tasks and roles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dirty="0"/>
              <a:t>        - HTML,  CSS, jQuery and Style Framework.    Mauricio Gomez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dirty="0"/>
              <a:t>        - JavaScript, jQuery, HTML functions.     Reno Raju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1200" dirty="0"/>
              <a:t>        - JavaScript, API.     Anson Hendrick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Challenges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 - Original API selected was Yelp, did not work correctly with our application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  - Google Maps API interpretation 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 - Time limitation to include additional ideas for the application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Successes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 - Suc</a:t>
            </a:r>
            <a:r>
              <a:rPr lang="en-US" sz="1200" dirty="0" err="1"/>
              <a:t>cessful</a:t>
            </a:r>
            <a:r>
              <a:rPr lang="en" sz="1200" dirty="0"/>
              <a:t> integration of Multiple API and Webpage Application design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 - Great team collaboration and communication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- F</a:t>
            </a:r>
            <a:r>
              <a:rPr lang="en-US" sz="1200" dirty="0"/>
              <a:t>l</a:t>
            </a:r>
            <a:r>
              <a:rPr lang="en" sz="1200" dirty="0"/>
              <a:t>ow concept development and  implementation accordingly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200" dirty="0"/>
              <a:t>       - Good recover from unexpected challenge with Yelp API.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312616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01250"/>
            <a:ext cx="8520600" cy="4843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1CAD42-53A1-7EDF-9D9B-2350FF6285EC}"/>
              </a:ext>
            </a:extLst>
          </p:cNvPr>
          <p:cNvSpPr txBox="1"/>
          <p:nvPr/>
        </p:nvSpPr>
        <p:spPr>
          <a:xfrm>
            <a:off x="763200" y="1226917"/>
            <a:ext cx="7848000" cy="1166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42900">
              <a:lnSpc>
                <a:spcPct val="115000"/>
              </a:lnSpc>
              <a:buClr>
                <a:schemeClr val="dk2"/>
              </a:buClr>
              <a:buSzPts val="1800"/>
              <a:buFont typeface="Arial"/>
              <a:buChar char="●"/>
            </a:pPr>
            <a:r>
              <a:rPr lang="en-US" sz="1600" dirty="0">
                <a:solidFill>
                  <a:schemeClr val="dk2"/>
                </a:solidFill>
              </a:rPr>
              <a:t>Demo:  Link to the WEB deployed application and ready to run from the browser:</a:t>
            </a:r>
          </a:p>
          <a:p>
            <a:b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1" dirty="0">
                <a:solidFill>
                  <a:schemeClr val="tx1"/>
                </a:solidFill>
                <a:effectLst/>
                <a:latin typeface="Consolas" panose="020B0609020204030204" pitchFamily="49" charset="0"/>
                <a:hlinkClick r:id="rId3"/>
              </a:rPr>
              <a:t>https://mauriciogb1.github.io/Project-1-Brewery-locator-and-rating-service-website-Group-6</a:t>
            </a:r>
            <a:r>
              <a:rPr lang="en-US" sz="1100" b="0" dirty="0">
                <a:solidFill>
                  <a:schemeClr val="tx1"/>
                </a:solidFill>
                <a:effectLst/>
                <a:latin typeface="Consolas" panose="020B0609020204030204" pitchFamily="49" charset="0"/>
                <a:hlinkClick r:id="rId3"/>
              </a:rPr>
              <a:t>/</a:t>
            </a:r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endParaRPr lang="en-US" sz="11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2633EB-B51F-1C94-6FA2-C275F4F55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2800" y="2458190"/>
            <a:ext cx="3830400" cy="19688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717</Words>
  <Application>Microsoft Office PowerPoint</Application>
  <PresentationFormat>On-screen Show (16:9)</PresentationFormat>
  <Paragraphs>77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Consolas</vt:lpstr>
      <vt:lpstr>Merriweather</vt:lpstr>
      <vt:lpstr>Simple Light</vt:lpstr>
      <vt:lpstr>Brewery Locator and Rating Service</vt:lpstr>
      <vt:lpstr>Elevator pitch</vt:lpstr>
      <vt:lpstr>Elevator pitch</vt:lpstr>
      <vt:lpstr>PowerPoint Presentation</vt:lpstr>
      <vt:lpstr>Concept</vt:lpstr>
      <vt:lpstr>Concept</vt:lpstr>
      <vt:lpstr>Process</vt:lpstr>
      <vt:lpstr>Process</vt:lpstr>
      <vt:lpstr>Demo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Mauricio</cp:lastModifiedBy>
  <cp:revision>26</cp:revision>
  <dcterms:modified xsi:type="dcterms:W3CDTF">2023-04-10T22:07:25Z</dcterms:modified>
</cp:coreProperties>
</file>